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2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44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45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48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523880" y="2060640"/>
            <a:ext cx="9143280" cy="12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DAH HelpDesk</a:t>
            </a:r>
            <a:endParaRPr/>
          </a:p>
        </p:txBody>
      </p:sp>
      <p:sp>
        <p:nvSpPr>
          <p:cNvPr id="86" name="CustomShape 2"/>
          <p:cNvSpPr/>
          <p:nvPr/>
        </p:nvSpPr>
        <p:spPr>
          <a:xfrm>
            <a:off x="1523880" y="47224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Definição de escopo</a:t>
            </a:r>
            <a:endParaRPr/>
          </a:p>
        </p:txBody>
      </p:sp>
      <p:sp>
        <p:nvSpPr>
          <p:cNvPr id="88" name="CustomShape 2"/>
          <p:cNvSpPr/>
          <p:nvPr/>
        </p:nvSpPr>
        <p:spPr>
          <a:xfrm>
            <a:off x="1103400" y="2053080"/>
            <a:ext cx="946944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 DAH HelpDesk é um serviço de atendimento aos funcionários que procuram por soluções, esclarecimentos sobre dúvidas e outras solicitações para problemas técnicos relacionados à 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aplicações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dentro da empresa. Com ele é possível criar chamados solicitando o suporte e acompanha-lo tendo acesso ao status atual e previsão de correção do problema. O serviço permite também que gerentes e administradores tenham total controle dos chamados e do desempenho dos seus técnicos e operadores.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Limitações de módulo</a:t>
            </a:r>
            <a:endParaRPr/>
          </a:p>
        </p:txBody>
      </p:sp>
      <p:sp>
        <p:nvSpPr>
          <p:cNvPr id="90" name="CustomShape 2"/>
          <p:cNvSpPr/>
          <p:nvPr/>
        </p:nvSpPr>
        <p:spPr>
          <a:xfrm>
            <a:off x="1103400" y="1751400"/>
            <a:ext cx="8946000" cy="449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faz parte do projeto: 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para outras empresas que não sejam a DAH.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para problemas não relacionados à manutenção de hardware, acesso à rede e aplicações.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Chat com operador em tempo real.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Caso de uso 1</a:t>
            </a:r>
            <a:endParaRPr/>
          </a:p>
        </p:txBody>
      </p:sp>
      <p:sp>
        <p:nvSpPr>
          <p:cNvPr id="92" name="CustomShape 2"/>
          <p:cNvSpPr/>
          <p:nvPr/>
        </p:nvSpPr>
        <p:spPr>
          <a:xfrm>
            <a:off x="1103400" y="2053080"/>
            <a:ext cx="859392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Solicitação de chamado (usuário final): 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1 - Usuário faz login no sistema, 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2 - Faz a solicitação de chamado informando os dados necessários. 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3 - O usuário acompanha o andamento de seu chamado.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3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7560" cy="2437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Caso de uso 2</a:t>
            </a:r>
            <a:endParaRPr/>
          </a:p>
        </p:txBody>
      </p:sp>
      <p:sp>
        <p:nvSpPr>
          <p:cNvPr id="95" name="CustomShape 2"/>
          <p:cNvSpPr/>
          <p:nvPr/>
        </p:nvSpPr>
        <p:spPr>
          <a:xfrm>
            <a:off x="950760" y="203436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: 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1 - Usuário faz um chamado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2- Operador recebe uma notificação a partir do painel de solicitações de chamado.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3 - Operador envia relatório para o suporte técnico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4 - Operador define data de previsão para a correção do problema.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5 - O Operador atualiza o status para “concluído”.</a:t>
            </a:r>
            <a:endParaRPr/>
          </a:p>
        </p:txBody>
      </p:sp>
      <p:sp>
        <p:nvSpPr>
          <p:cNvPr id="96" name="CustomShape 3"/>
          <p:cNvSpPr/>
          <p:nvPr/>
        </p:nvSpPr>
        <p:spPr>
          <a:xfrm>
            <a:off x="155520" y="-144360"/>
            <a:ext cx="1711080" cy="171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4"/>
          <p:cNvSpPr/>
          <p:nvPr/>
        </p:nvSpPr>
        <p:spPr>
          <a:xfrm>
            <a:off x="646200" y="406800"/>
            <a:ext cx="3042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8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7560" cy="2437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88000" y="930240"/>
            <a:ext cx="11765160" cy="5045400"/>
          </a:xfrm>
          <a:prstGeom prst="rect">
            <a:avLst/>
          </a:prstGeom>
          <a:ln>
            <a:noFill/>
          </a:ln>
        </p:spPr>
      </p:pic>
      <p:sp>
        <p:nvSpPr>
          <p:cNvPr id="101" name="CustomShape 2"/>
          <p:cNvSpPr/>
          <p:nvPr/>
        </p:nvSpPr>
        <p:spPr>
          <a:xfrm>
            <a:off x="362880" y="324000"/>
            <a:ext cx="112287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Modelo ER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Estimativas</a:t>
            </a:r>
            <a:endParaRPr/>
          </a:p>
        </p:txBody>
      </p:sp>
      <p:sp>
        <p:nvSpPr>
          <p:cNvPr id="103" name="CustomShape 2"/>
          <p:cNvSpPr/>
          <p:nvPr/>
        </p:nvSpPr>
        <p:spPr>
          <a:xfrm>
            <a:off x="1103400" y="1648440"/>
            <a:ext cx="8946000" cy="459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23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Tempo total estimado: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51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737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2016-10-17T14:53:50Z</dcterms:modified>
  <cp:revision>37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